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7" r:id="rId5"/>
    <p:sldId id="260" r:id="rId6"/>
    <p:sldId id="261" r:id="rId7"/>
    <p:sldId id="262" r:id="rId8"/>
    <p:sldId id="268" r:id="rId9"/>
    <p:sldId id="269" r:id="rId10"/>
    <p:sldId id="270" r:id="rId11"/>
    <p:sldId id="271" r:id="rId12"/>
    <p:sldId id="272" r:id="rId13"/>
    <p:sldId id="263" r:id="rId14"/>
    <p:sldId id="274" r:id="rId15"/>
    <p:sldId id="275" r:id="rId16"/>
    <p:sldId id="276" r:id="rId17"/>
    <p:sldId id="277" r:id="rId18"/>
    <p:sldId id="278" r:id="rId19"/>
    <p:sldId id="264" r:id="rId20"/>
    <p:sldId id="265" r:id="rId21"/>
    <p:sldId id="266" r:id="rId22"/>
    <p:sldId id="279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62" autoAdjust="0"/>
    <p:restoredTop sz="94660"/>
  </p:normalViewPr>
  <p:slideViewPr>
    <p:cSldViewPr snapToGrid="0">
      <p:cViewPr varScale="1">
        <p:scale>
          <a:sx n="65" d="100"/>
          <a:sy n="65" d="100"/>
        </p:scale>
        <p:origin x="10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42E65-C6DD-4A90-9660-A80C924DABFE}" type="datetimeFigureOut">
              <a:rPr lang="en-US" smtClean="0"/>
              <a:t>9/30/2017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BA1B3-D498-4104-84AC-DB8C25066A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504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42E65-C6DD-4A90-9660-A80C924DABFE}" type="datetimeFigureOut">
              <a:rPr lang="en-US" smtClean="0"/>
              <a:t>9/30/2017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BA1B3-D498-4104-84AC-DB8C25066A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754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42E65-C6DD-4A90-9660-A80C924DABFE}" type="datetimeFigureOut">
              <a:rPr lang="en-US" smtClean="0"/>
              <a:t>9/30/2017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BA1B3-D498-4104-84AC-DB8C25066A4E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14788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42E65-C6DD-4A90-9660-A80C924DABFE}" type="datetimeFigureOut">
              <a:rPr lang="en-US" smtClean="0"/>
              <a:t>9/30/2017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BA1B3-D498-4104-84AC-DB8C25066A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9331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42E65-C6DD-4A90-9660-A80C924DABFE}" type="datetimeFigureOut">
              <a:rPr lang="en-US" smtClean="0"/>
              <a:t>9/30/2017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BA1B3-D498-4104-84AC-DB8C25066A4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617136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42E65-C6DD-4A90-9660-A80C924DABFE}" type="datetimeFigureOut">
              <a:rPr lang="en-US" smtClean="0"/>
              <a:t>9/30/2017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BA1B3-D498-4104-84AC-DB8C25066A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3277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42E65-C6DD-4A90-9660-A80C924DABFE}" type="datetimeFigureOut">
              <a:rPr lang="en-US" smtClean="0"/>
              <a:t>9/30/2017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BA1B3-D498-4104-84AC-DB8C25066A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6319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42E65-C6DD-4A90-9660-A80C924DABFE}" type="datetimeFigureOut">
              <a:rPr lang="en-US" smtClean="0"/>
              <a:t>9/30/2017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BA1B3-D498-4104-84AC-DB8C25066A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907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42E65-C6DD-4A90-9660-A80C924DABFE}" type="datetimeFigureOut">
              <a:rPr lang="en-US" smtClean="0"/>
              <a:t>9/30/2017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BA1B3-D498-4104-84AC-DB8C25066A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953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42E65-C6DD-4A90-9660-A80C924DABFE}" type="datetimeFigureOut">
              <a:rPr lang="en-US" smtClean="0"/>
              <a:t>9/30/2017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BA1B3-D498-4104-84AC-DB8C25066A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15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42E65-C6DD-4A90-9660-A80C924DABFE}" type="datetimeFigureOut">
              <a:rPr lang="en-US" smtClean="0"/>
              <a:t>9/30/2017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BA1B3-D498-4104-84AC-DB8C25066A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931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42E65-C6DD-4A90-9660-A80C924DABFE}" type="datetimeFigureOut">
              <a:rPr lang="en-US" smtClean="0"/>
              <a:t>9/30/2017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BA1B3-D498-4104-84AC-DB8C25066A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956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42E65-C6DD-4A90-9660-A80C924DABFE}" type="datetimeFigureOut">
              <a:rPr lang="en-US" smtClean="0"/>
              <a:t>9/30/2017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BA1B3-D498-4104-84AC-DB8C25066A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440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42E65-C6DD-4A90-9660-A80C924DABFE}" type="datetimeFigureOut">
              <a:rPr lang="en-US" smtClean="0"/>
              <a:t>9/30/2017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BA1B3-D498-4104-84AC-DB8C25066A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754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42E65-C6DD-4A90-9660-A80C924DABFE}" type="datetimeFigureOut">
              <a:rPr lang="en-US" smtClean="0"/>
              <a:t>9/30/2017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BA1B3-D498-4104-84AC-DB8C25066A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080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42E65-C6DD-4A90-9660-A80C924DABFE}" type="datetimeFigureOut">
              <a:rPr lang="en-US" smtClean="0"/>
              <a:t>9/30/2017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BA1B3-D498-4104-84AC-DB8C25066A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500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F42E65-C6DD-4A90-9660-A80C924DABFE}" type="datetimeFigureOut">
              <a:rPr lang="en-US" smtClean="0"/>
              <a:t>9/30/2017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33BA1B3-D498-4104-84AC-DB8C25066A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762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427" y="442451"/>
            <a:ext cx="11159612" cy="600259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 rot="19556830">
            <a:off x="-2802194" y="914400"/>
            <a:ext cx="1050085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800" dirty="0" err="1" smtClean="0"/>
              <a:t>স্বাগতম</a:t>
            </a:r>
            <a:r>
              <a:rPr lang="en-US" sz="7200" dirty="0" smtClean="0"/>
              <a:t> 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196101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388" y="516193"/>
            <a:ext cx="9273200" cy="470473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49330" y="5530645"/>
            <a:ext cx="693174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/>
              <a:t>মহান্থানগড়</a:t>
            </a:r>
            <a:r>
              <a:rPr lang="en-US" sz="6600" dirty="0" smtClean="0"/>
              <a:t>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233103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4128" y="195415"/>
            <a:ext cx="9600433" cy="539422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159045" y="5781368"/>
            <a:ext cx="72709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/>
              <a:t>ময়নামতি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271317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039" y="309562"/>
            <a:ext cx="9139084" cy="555326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159045" y="5781368"/>
            <a:ext cx="72709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/>
              <a:t>ময়নামতি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39567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9503" y="2390136"/>
            <a:ext cx="1037910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/>
              <a:t>আমরা</a:t>
            </a:r>
            <a:r>
              <a:rPr lang="en-US" sz="4800" dirty="0" smtClean="0"/>
              <a:t> </a:t>
            </a:r>
            <a:r>
              <a:rPr lang="en-US" sz="4800" dirty="0" err="1" smtClean="0"/>
              <a:t>এখন</a:t>
            </a:r>
            <a:r>
              <a:rPr lang="en-US" sz="4800" dirty="0" smtClean="0"/>
              <a:t> </a:t>
            </a:r>
            <a:r>
              <a:rPr lang="en-US" sz="4800" dirty="0" err="1" smtClean="0"/>
              <a:t>নিজে</a:t>
            </a:r>
            <a:r>
              <a:rPr lang="en-US" sz="4800" dirty="0" smtClean="0"/>
              <a:t> </a:t>
            </a:r>
            <a:r>
              <a:rPr lang="en-US" sz="4800" dirty="0" err="1" smtClean="0"/>
              <a:t>নিজে</a:t>
            </a:r>
            <a:r>
              <a:rPr lang="en-US" sz="4800" dirty="0" smtClean="0"/>
              <a:t> ০৫ </a:t>
            </a:r>
            <a:r>
              <a:rPr lang="en-US" sz="4800" dirty="0" err="1" smtClean="0"/>
              <a:t>মিনিট</a:t>
            </a:r>
            <a:r>
              <a:rPr lang="en-US" sz="4800" dirty="0" smtClean="0"/>
              <a:t> </a:t>
            </a:r>
            <a:r>
              <a:rPr lang="en-US" sz="4800" dirty="0" err="1" smtClean="0"/>
              <a:t>চিন্তা</a:t>
            </a:r>
            <a:r>
              <a:rPr lang="en-US" sz="4800" dirty="0" smtClean="0"/>
              <a:t> </a:t>
            </a:r>
            <a:r>
              <a:rPr lang="en-US" sz="4800" dirty="0" err="1" smtClean="0"/>
              <a:t>করবো</a:t>
            </a:r>
            <a:r>
              <a:rPr lang="en-US" sz="4800" dirty="0" smtClean="0"/>
              <a:t>, </a:t>
            </a:r>
            <a:r>
              <a:rPr lang="en-US" sz="4800" dirty="0" err="1" smtClean="0"/>
              <a:t>যে</a:t>
            </a:r>
            <a:r>
              <a:rPr lang="en-US" sz="4800" dirty="0" smtClean="0"/>
              <a:t> </a:t>
            </a:r>
            <a:r>
              <a:rPr lang="en-US" sz="4800" dirty="0" err="1" smtClean="0"/>
              <a:t>কিসের</a:t>
            </a:r>
            <a:r>
              <a:rPr lang="en-US" sz="4800" dirty="0"/>
              <a:t> </a:t>
            </a:r>
            <a:r>
              <a:rPr lang="en-US" sz="4800" dirty="0" smtClean="0"/>
              <a:t>, </a:t>
            </a:r>
            <a:r>
              <a:rPr lang="en-US" sz="4800" dirty="0" err="1" smtClean="0"/>
              <a:t>কিসের</a:t>
            </a:r>
            <a:r>
              <a:rPr lang="en-US" sz="4800" dirty="0" smtClean="0"/>
              <a:t> </a:t>
            </a:r>
            <a:r>
              <a:rPr lang="en-US" sz="4800" dirty="0" err="1" smtClean="0"/>
              <a:t>ছবি</a:t>
            </a:r>
            <a:r>
              <a:rPr lang="en-US" sz="4800" dirty="0" smtClean="0"/>
              <a:t> </a:t>
            </a:r>
            <a:r>
              <a:rPr lang="en-US" sz="4800" dirty="0" err="1" smtClean="0"/>
              <a:t>দেখলাম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534678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5627" y="404571"/>
            <a:ext cx="8310257" cy="5530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231" y="0"/>
            <a:ext cx="9687080" cy="5899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90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388" y="516193"/>
            <a:ext cx="9273200" cy="4704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43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4128" y="195415"/>
            <a:ext cx="9600433" cy="5394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238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039" y="309562"/>
            <a:ext cx="9139084" cy="5553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56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76508" y="1160890"/>
            <a:ext cx="68460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/>
              <a:t>আমরা</a:t>
            </a:r>
            <a:r>
              <a:rPr lang="en-US" sz="4000" dirty="0" smtClean="0"/>
              <a:t> </a:t>
            </a:r>
            <a:r>
              <a:rPr lang="en-US" sz="4000" dirty="0" err="1" smtClean="0"/>
              <a:t>আবার</a:t>
            </a:r>
            <a:r>
              <a:rPr lang="en-US" sz="4000" dirty="0" smtClean="0"/>
              <a:t> </a:t>
            </a:r>
            <a:r>
              <a:rPr lang="en-US" sz="4000" dirty="0" err="1" smtClean="0"/>
              <a:t>ছবি</a:t>
            </a:r>
            <a:r>
              <a:rPr lang="en-US" sz="4000" dirty="0" smtClean="0"/>
              <a:t> </a:t>
            </a:r>
            <a:r>
              <a:rPr lang="en-US" sz="4000" dirty="0" err="1" smtClean="0"/>
              <a:t>গুলো</a:t>
            </a:r>
            <a:r>
              <a:rPr lang="en-US" sz="4000" dirty="0" smtClean="0"/>
              <a:t> </a:t>
            </a:r>
            <a:r>
              <a:rPr lang="en-US" sz="4000" dirty="0" err="1" smtClean="0"/>
              <a:t>দেখবো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1876508" y="2019631"/>
            <a:ext cx="96272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 smtClean="0"/>
              <a:t>অপরকে</a:t>
            </a:r>
            <a:r>
              <a:rPr lang="en-US" sz="6000" dirty="0" smtClean="0"/>
              <a:t>, </a:t>
            </a:r>
            <a:r>
              <a:rPr lang="en-US" sz="6000" dirty="0" err="1" smtClean="0"/>
              <a:t>ছবি</a:t>
            </a:r>
            <a:r>
              <a:rPr lang="en-US" sz="6000" dirty="0" smtClean="0"/>
              <a:t> </a:t>
            </a:r>
            <a:r>
              <a:rPr lang="en-US" sz="6000" dirty="0" err="1" smtClean="0"/>
              <a:t>দেখে</a:t>
            </a:r>
            <a:r>
              <a:rPr lang="en-US" sz="6000" dirty="0" smtClean="0"/>
              <a:t> </a:t>
            </a:r>
            <a:r>
              <a:rPr lang="en-US" sz="6000" dirty="0" err="1" smtClean="0"/>
              <a:t>নাম</a:t>
            </a:r>
            <a:r>
              <a:rPr lang="en-US" sz="6000" dirty="0" smtClean="0"/>
              <a:t> </a:t>
            </a:r>
            <a:r>
              <a:rPr lang="en-US" sz="6000" dirty="0" err="1" smtClean="0"/>
              <a:t>বলবো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482886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4684" y="471949"/>
            <a:ext cx="10259961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600" dirty="0" err="1" smtClean="0"/>
              <a:t>মুহা</a:t>
            </a:r>
            <a:r>
              <a:rPr lang="en-US" sz="16600" dirty="0" smtClean="0"/>
              <a:t>: </a:t>
            </a:r>
            <a:r>
              <a:rPr lang="en-US" sz="16600" dirty="0" err="1" smtClean="0"/>
              <a:t>হাবিব</a:t>
            </a:r>
            <a:endParaRPr lang="en-US" sz="16600" dirty="0" smtClean="0"/>
          </a:p>
          <a:p>
            <a:pPr algn="ctr"/>
            <a:r>
              <a:rPr lang="en-US" sz="6000" dirty="0" err="1" smtClean="0"/>
              <a:t>সহকারী</a:t>
            </a:r>
            <a:r>
              <a:rPr lang="en-US" sz="6000" dirty="0" smtClean="0"/>
              <a:t> </a:t>
            </a:r>
            <a:r>
              <a:rPr lang="en-US" sz="6000" dirty="0" err="1" smtClean="0"/>
              <a:t>শিক্ষক</a:t>
            </a:r>
            <a:r>
              <a:rPr lang="en-US" sz="6000" dirty="0" smtClean="0"/>
              <a:t> </a:t>
            </a:r>
          </a:p>
          <a:p>
            <a:pPr algn="ctr"/>
            <a:r>
              <a:rPr lang="en-US" sz="6000" dirty="0" err="1" smtClean="0"/>
              <a:t>ডাওরী</a:t>
            </a:r>
            <a:r>
              <a:rPr lang="en-US" sz="6000" dirty="0" smtClean="0"/>
              <a:t> </a:t>
            </a:r>
            <a:r>
              <a:rPr lang="en-US" sz="6000" dirty="0" err="1" smtClean="0"/>
              <a:t>হাট</a:t>
            </a:r>
            <a:r>
              <a:rPr lang="en-US" sz="6000" dirty="0" smtClean="0"/>
              <a:t> </a:t>
            </a:r>
            <a:r>
              <a:rPr lang="en-US" sz="6000" dirty="0" err="1" smtClean="0"/>
              <a:t>সরকারী</a:t>
            </a:r>
            <a:r>
              <a:rPr lang="en-US" sz="6000" dirty="0" smtClean="0"/>
              <a:t> </a:t>
            </a:r>
            <a:r>
              <a:rPr lang="en-US" sz="6000" dirty="0" err="1" smtClean="0"/>
              <a:t>প্রাথমিক</a:t>
            </a:r>
            <a:r>
              <a:rPr lang="en-US" sz="6000" dirty="0" smtClean="0"/>
              <a:t> </a:t>
            </a:r>
            <a:r>
              <a:rPr lang="en-US" sz="6000" dirty="0" err="1" smtClean="0"/>
              <a:t>বিদ্যালয়</a:t>
            </a:r>
            <a:r>
              <a:rPr lang="en-US" sz="6000" dirty="0" smtClean="0"/>
              <a:t> </a:t>
            </a:r>
          </a:p>
          <a:p>
            <a:pPr algn="ctr"/>
            <a:r>
              <a:rPr lang="en-US" sz="6000" dirty="0" err="1" smtClean="0"/>
              <a:t>লালমোহন</a:t>
            </a:r>
            <a:r>
              <a:rPr lang="en-US" sz="6000" dirty="0" smtClean="0"/>
              <a:t>, </a:t>
            </a:r>
            <a:r>
              <a:rPr lang="en-US" sz="6000" dirty="0" err="1" smtClean="0"/>
              <a:t>ভোলা</a:t>
            </a:r>
            <a:r>
              <a:rPr lang="en-US" sz="6000" dirty="0" smtClean="0"/>
              <a:t>। </a:t>
            </a:r>
          </a:p>
        </p:txBody>
      </p:sp>
    </p:spTree>
    <p:extLst>
      <p:ext uri="{BB962C8B-B14F-4D97-AF65-F5344CB8AC3E}">
        <p14:creationId xmlns:p14="http://schemas.microsoft.com/office/powerpoint/2010/main" val="273859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097" y="837195"/>
            <a:ext cx="995323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/>
              <a:t>খাতায়</a:t>
            </a:r>
            <a:r>
              <a:rPr lang="en-US" sz="5400" dirty="0"/>
              <a:t> </a:t>
            </a:r>
            <a:r>
              <a:rPr lang="en-US" sz="5400" dirty="0" err="1" smtClean="0"/>
              <a:t>লিখ</a:t>
            </a:r>
            <a:r>
              <a:rPr lang="en-US" sz="5400" dirty="0" smtClean="0"/>
              <a:t>,</a:t>
            </a:r>
          </a:p>
          <a:p>
            <a:r>
              <a:rPr lang="en-US" sz="5400" dirty="0" smtClean="0"/>
              <a:t> </a:t>
            </a:r>
            <a:r>
              <a:rPr lang="en-US" sz="5400" dirty="0" err="1" smtClean="0"/>
              <a:t>আমাদের</a:t>
            </a:r>
            <a:r>
              <a:rPr lang="en-US" sz="5400" dirty="0" smtClean="0"/>
              <a:t> </a:t>
            </a:r>
            <a:r>
              <a:rPr lang="en-US" sz="5400" dirty="0" err="1" smtClean="0"/>
              <a:t>দেখা</a:t>
            </a:r>
            <a:r>
              <a:rPr lang="en-US" sz="5400" dirty="0" smtClean="0"/>
              <a:t> </a:t>
            </a:r>
            <a:r>
              <a:rPr lang="en-US" sz="5400" dirty="0" err="1" smtClean="0"/>
              <a:t>ঐতিহাসিক</a:t>
            </a:r>
            <a:r>
              <a:rPr lang="en-US" sz="5400" dirty="0" smtClean="0"/>
              <a:t> </a:t>
            </a:r>
            <a:r>
              <a:rPr lang="en-US" sz="5400" dirty="0" err="1" smtClean="0"/>
              <a:t>স্থানের</a:t>
            </a:r>
            <a:r>
              <a:rPr lang="en-US" sz="5400" dirty="0" smtClean="0"/>
              <a:t> </a:t>
            </a:r>
            <a:r>
              <a:rPr lang="en-US" sz="5400" dirty="0" err="1" smtClean="0"/>
              <a:t>নাম</a:t>
            </a:r>
            <a:r>
              <a:rPr lang="en-US" sz="5400" dirty="0" smtClean="0"/>
              <a:t> </a:t>
            </a:r>
            <a:r>
              <a:rPr lang="en-US" sz="5400" dirty="0" err="1" smtClean="0"/>
              <a:t>লিখবো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538070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0942" y="1240403"/>
            <a:ext cx="1283109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 smtClean="0"/>
              <a:t>কে</a:t>
            </a:r>
            <a:r>
              <a:rPr lang="en-US" sz="6000" dirty="0" smtClean="0"/>
              <a:t> </a:t>
            </a:r>
            <a:r>
              <a:rPr lang="en-US" sz="6000" dirty="0" err="1" smtClean="0"/>
              <a:t>কোথায়</a:t>
            </a:r>
            <a:r>
              <a:rPr lang="en-US" sz="6000" dirty="0" smtClean="0"/>
              <a:t> </a:t>
            </a:r>
            <a:r>
              <a:rPr lang="en-US" sz="6000" dirty="0" err="1" smtClean="0"/>
              <a:t>যেতে</a:t>
            </a:r>
            <a:r>
              <a:rPr lang="en-US" sz="6000" dirty="0" smtClean="0"/>
              <a:t> </a:t>
            </a:r>
            <a:r>
              <a:rPr lang="en-US" sz="6000" dirty="0" err="1" smtClean="0"/>
              <a:t>চাও</a:t>
            </a:r>
            <a:r>
              <a:rPr lang="en-US" sz="6000" dirty="0" smtClean="0"/>
              <a:t>, </a:t>
            </a:r>
            <a:r>
              <a:rPr lang="en-US" sz="6000" dirty="0" err="1" smtClean="0"/>
              <a:t>তার</a:t>
            </a:r>
            <a:r>
              <a:rPr lang="en-US" sz="6000" dirty="0" smtClean="0"/>
              <a:t> </a:t>
            </a:r>
            <a:r>
              <a:rPr lang="en-US" sz="6000" dirty="0" err="1" smtClean="0"/>
              <a:t>তালিকা</a:t>
            </a:r>
            <a:r>
              <a:rPr lang="en-US" sz="6000" dirty="0"/>
              <a:t> </a:t>
            </a:r>
            <a:r>
              <a:rPr lang="en-US" sz="6000" dirty="0" err="1" smtClean="0"/>
              <a:t>করে</a:t>
            </a:r>
            <a:r>
              <a:rPr lang="en-US" sz="6000" dirty="0" smtClean="0"/>
              <a:t> ,</a:t>
            </a:r>
          </a:p>
          <a:p>
            <a:r>
              <a:rPr lang="en-US" sz="6000" dirty="0" err="1" smtClean="0"/>
              <a:t>সেগুলো</a:t>
            </a:r>
            <a:r>
              <a:rPr lang="en-US" sz="6000" dirty="0" smtClean="0"/>
              <a:t> </a:t>
            </a:r>
            <a:r>
              <a:rPr lang="en-US" sz="6000" dirty="0" err="1" smtClean="0"/>
              <a:t>নাম</a:t>
            </a:r>
            <a:r>
              <a:rPr lang="en-US" sz="6000" dirty="0" smtClean="0"/>
              <a:t> </a:t>
            </a:r>
            <a:r>
              <a:rPr lang="en-US" sz="6000" dirty="0" err="1" smtClean="0"/>
              <a:t>লিখে</a:t>
            </a:r>
            <a:r>
              <a:rPr lang="en-US" sz="6000" dirty="0" smtClean="0"/>
              <a:t> </a:t>
            </a:r>
            <a:r>
              <a:rPr lang="en-US" sz="6000" dirty="0" err="1" smtClean="0"/>
              <a:t>আনবে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962967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19300720">
            <a:off x="79050" y="1209366"/>
            <a:ext cx="76839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err="1" smtClean="0"/>
              <a:t>খোদাহাফেজ</a:t>
            </a:r>
            <a:endParaRPr lang="en-US" sz="9600" dirty="0"/>
          </a:p>
        </p:txBody>
      </p:sp>
      <p:sp>
        <p:nvSpPr>
          <p:cNvPr id="3" name="TextBox 2"/>
          <p:cNvSpPr txBox="1"/>
          <p:nvPr/>
        </p:nvSpPr>
        <p:spPr>
          <a:xfrm rot="1520770">
            <a:off x="5063614" y="2328982"/>
            <a:ext cx="76839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err="1" smtClean="0"/>
              <a:t>খোদাহাফেজ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722001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930303"/>
            <a:ext cx="12192000" cy="5647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900" dirty="0" err="1" smtClean="0"/>
              <a:t>শ্রেণি</a:t>
            </a:r>
            <a:r>
              <a:rPr lang="en-US" sz="19900" dirty="0" smtClean="0"/>
              <a:t> ৫ম </a:t>
            </a:r>
          </a:p>
          <a:p>
            <a:pPr algn="ctr"/>
            <a:r>
              <a:rPr lang="en-US" sz="5400" dirty="0" err="1" smtClean="0"/>
              <a:t>বিষয়</a:t>
            </a:r>
            <a:r>
              <a:rPr lang="en-US" sz="5400" dirty="0" smtClean="0"/>
              <a:t> : </a:t>
            </a:r>
            <a:r>
              <a:rPr lang="en-US" sz="5400" dirty="0" err="1" smtClean="0"/>
              <a:t>বাংলাদেশ</a:t>
            </a:r>
            <a:r>
              <a:rPr lang="en-US" sz="5400" dirty="0" smtClean="0"/>
              <a:t> ও </a:t>
            </a:r>
            <a:r>
              <a:rPr lang="en-US" sz="5400" dirty="0" err="1" smtClean="0"/>
              <a:t>বিশ্বপরিচয়</a:t>
            </a:r>
            <a:endParaRPr lang="en-US" sz="5400" dirty="0" smtClean="0"/>
          </a:p>
          <a:p>
            <a:pPr algn="ctr"/>
            <a:r>
              <a:rPr lang="en-US" sz="5400" dirty="0" err="1" smtClean="0"/>
              <a:t>পৃষ্ঠা</a:t>
            </a:r>
            <a:r>
              <a:rPr lang="en-US" sz="5400" dirty="0" smtClean="0"/>
              <a:t> </a:t>
            </a:r>
            <a:r>
              <a:rPr lang="en-US" sz="5400" dirty="0" err="1" smtClean="0"/>
              <a:t>নং</a:t>
            </a:r>
            <a:r>
              <a:rPr lang="en-US" sz="5400" dirty="0" smtClean="0"/>
              <a:t> : </a:t>
            </a:r>
          </a:p>
          <a:p>
            <a:pPr algn="ctr"/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4137771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32387" y="796414"/>
            <a:ext cx="11159613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err="1" smtClean="0"/>
              <a:t>পাঠের</a:t>
            </a:r>
            <a:r>
              <a:rPr lang="en-US" sz="8800" dirty="0" smtClean="0"/>
              <a:t> </a:t>
            </a:r>
            <a:r>
              <a:rPr lang="en-US" sz="8800" dirty="0" err="1" smtClean="0"/>
              <a:t>শিরোনাম</a:t>
            </a:r>
            <a:r>
              <a:rPr lang="en-US" sz="8800" dirty="0"/>
              <a:t> </a:t>
            </a:r>
            <a:r>
              <a:rPr lang="en-US" sz="8800" dirty="0" smtClean="0"/>
              <a:t>:</a:t>
            </a:r>
          </a:p>
          <a:p>
            <a:r>
              <a:rPr lang="en-US" sz="6600" dirty="0" err="1" smtClean="0"/>
              <a:t>বাংলাদেশের</a:t>
            </a:r>
            <a:r>
              <a:rPr lang="en-US" sz="6600" dirty="0" smtClean="0"/>
              <a:t> </a:t>
            </a:r>
            <a:r>
              <a:rPr lang="en-US" sz="6600" dirty="0" err="1" smtClean="0"/>
              <a:t>ঐতিহাসিক</a:t>
            </a:r>
            <a:r>
              <a:rPr lang="en-US" sz="6600" dirty="0" smtClean="0"/>
              <a:t> </a:t>
            </a:r>
            <a:r>
              <a:rPr lang="en-US" sz="6600" dirty="0" err="1" smtClean="0"/>
              <a:t>স্থান</a:t>
            </a:r>
            <a:r>
              <a:rPr lang="en-US" sz="6600" dirty="0" smtClean="0"/>
              <a:t> ও ‍</a:t>
            </a:r>
            <a:r>
              <a:rPr lang="en-US" sz="6600" dirty="0" err="1" smtClean="0"/>
              <a:t>নিদর্শন</a:t>
            </a:r>
            <a:r>
              <a:rPr lang="en-US" sz="6600" dirty="0" smtClean="0"/>
              <a:t> </a:t>
            </a:r>
            <a:r>
              <a:rPr lang="en-US" sz="6600" dirty="0" err="1" smtClean="0"/>
              <a:t>সমুহ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906168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3678" y="1747747"/>
            <a:ext cx="1118911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/>
              <a:t>শিখনফল</a:t>
            </a:r>
            <a:r>
              <a:rPr lang="en-US" sz="5400" dirty="0" smtClean="0"/>
              <a:t> :</a:t>
            </a:r>
          </a:p>
          <a:p>
            <a:r>
              <a:rPr lang="en-US" sz="5400" dirty="0" smtClean="0"/>
              <a:t>১৫.২.১ </a:t>
            </a:r>
            <a:r>
              <a:rPr lang="en-US" sz="5400" dirty="0" err="1" smtClean="0"/>
              <a:t>বাংলাদেশের</a:t>
            </a:r>
            <a:r>
              <a:rPr lang="en-US" sz="5400" dirty="0" smtClean="0"/>
              <a:t> </a:t>
            </a:r>
            <a:r>
              <a:rPr lang="en-US" sz="5400" dirty="0" err="1" smtClean="0"/>
              <a:t>কয়েকটি</a:t>
            </a:r>
            <a:r>
              <a:rPr lang="en-US" sz="5400" dirty="0" smtClean="0"/>
              <a:t> </a:t>
            </a:r>
            <a:r>
              <a:rPr lang="en-US" sz="5400" dirty="0" err="1" smtClean="0"/>
              <a:t>ঐতিহাসিক</a:t>
            </a:r>
            <a:r>
              <a:rPr lang="en-US" sz="5400" dirty="0" smtClean="0"/>
              <a:t> </a:t>
            </a:r>
            <a:r>
              <a:rPr lang="en-US" sz="5400" dirty="0" err="1" smtClean="0"/>
              <a:t>নিদশর্ন</a:t>
            </a:r>
            <a:r>
              <a:rPr lang="en-US" sz="5400" dirty="0" smtClean="0"/>
              <a:t>( </a:t>
            </a:r>
            <a:r>
              <a:rPr lang="en-US" sz="5400" dirty="0" err="1" smtClean="0"/>
              <a:t>পাহাড়পুর</a:t>
            </a:r>
            <a:r>
              <a:rPr lang="en-US" sz="5400" dirty="0" smtClean="0"/>
              <a:t> , </a:t>
            </a:r>
            <a:r>
              <a:rPr lang="en-US" sz="5400" dirty="0" err="1" smtClean="0"/>
              <a:t>মহান্থানগড়</a:t>
            </a:r>
            <a:r>
              <a:rPr lang="en-US" sz="5400" dirty="0" smtClean="0"/>
              <a:t>, </a:t>
            </a:r>
            <a:r>
              <a:rPr lang="en-US" sz="5400" dirty="0" err="1" smtClean="0"/>
              <a:t>ময়নামতি</a:t>
            </a:r>
            <a:r>
              <a:rPr lang="en-US" sz="5400" dirty="0" smtClean="0"/>
              <a:t>, </a:t>
            </a:r>
            <a:r>
              <a:rPr lang="en-US" sz="5400" dirty="0" err="1" smtClean="0"/>
              <a:t>সোনারমতি</a:t>
            </a:r>
            <a:r>
              <a:rPr lang="en-US" sz="5400" dirty="0" smtClean="0"/>
              <a:t> , </a:t>
            </a:r>
            <a:r>
              <a:rPr lang="en-US" sz="5400" dirty="0" err="1" smtClean="0"/>
              <a:t>লালবাগ</a:t>
            </a:r>
            <a:r>
              <a:rPr lang="en-US" sz="5400" dirty="0" smtClean="0"/>
              <a:t> </a:t>
            </a:r>
            <a:r>
              <a:rPr lang="en-US" sz="5400" dirty="0" err="1" smtClean="0"/>
              <a:t>কের্ল</a:t>
            </a:r>
            <a:r>
              <a:rPr lang="en-US" sz="5400" dirty="0" smtClean="0"/>
              <a:t>)</a:t>
            </a:r>
            <a:r>
              <a:rPr lang="en-US" sz="5400" dirty="0" err="1" smtClean="0"/>
              <a:t>সস্পর্পকে</a:t>
            </a:r>
            <a:r>
              <a:rPr lang="en-US" sz="5400" dirty="0" smtClean="0"/>
              <a:t> </a:t>
            </a:r>
            <a:r>
              <a:rPr lang="en-US" sz="5400" dirty="0" err="1" smtClean="0"/>
              <a:t>বলতে</a:t>
            </a:r>
            <a:r>
              <a:rPr lang="en-US" sz="5400" dirty="0" smtClean="0"/>
              <a:t> </a:t>
            </a:r>
            <a:r>
              <a:rPr lang="en-US" sz="5400" dirty="0" err="1" smtClean="0"/>
              <a:t>পারবে</a:t>
            </a:r>
            <a:r>
              <a:rPr lang="en-US" sz="5400" dirty="0" smtClean="0"/>
              <a:t> ।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40419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82792" y="0"/>
            <a:ext cx="746069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err="1" smtClean="0"/>
              <a:t>আমরা</a:t>
            </a:r>
            <a:r>
              <a:rPr lang="en-US" sz="6600" dirty="0" smtClean="0"/>
              <a:t> </a:t>
            </a:r>
            <a:r>
              <a:rPr lang="en-US" sz="6600" dirty="0" err="1" smtClean="0"/>
              <a:t>এখন</a:t>
            </a:r>
            <a:r>
              <a:rPr lang="en-US" sz="6600" dirty="0" smtClean="0"/>
              <a:t> </a:t>
            </a:r>
            <a:r>
              <a:rPr lang="en-US" sz="6600" dirty="0" err="1" smtClean="0"/>
              <a:t>একটি</a:t>
            </a:r>
            <a:r>
              <a:rPr lang="en-US" sz="6600" dirty="0" smtClean="0"/>
              <a:t> </a:t>
            </a:r>
            <a:r>
              <a:rPr lang="en-US" sz="6600" dirty="0" err="1" smtClean="0"/>
              <a:t>গান</a:t>
            </a:r>
            <a:r>
              <a:rPr lang="en-US" sz="6600" dirty="0" smtClean="0"/>
              <a:t> </a:t>
            </a:r>
            <a:r>
              <a:rPr lang="en-US" sz="6600" dirty="0" err="1" smtClean="0"/>
              <a:t>শুনবো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86175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65925" y="2730632"/>
            <a:ext cx="933816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/>
              <a:t>আমরা</a:t>
            </a:r>
            <a:r>
              <a:rPr lang="en-US" sz="6600" dirty="0" smtClean="0"/>
              <a:t> </a:t>
            </a:r>
            <a:r>
              <a:rPr lang="en-US" sz="6600" dirty="0" err="1" smtClean="0"/>
              <a:t>এখন</a:t>
            </a:r>
            <a:r>
              <a:rPr lang="en-US" sz="6600" dirty="0" smtClean="0"/>
              <a:t> </a:t>
            </a:r>
            <a:r>
              <a:rPr lang="en-US" sz="6600" dirty="0" err="1" smtClean="0"/>
              <a:t>সুন্দর</a:t>
            </a:r>
            <a:r>
              <a:rPr lang="en-US" sz="6600" dirty="0" smtClean="0"/>
              <a:t> </a:t>
            </a:r>
            <a:r>
              <a:rPr lang="en-US" sz="6600" dirty="0" err="1" smtClean="0"/>
              <a:t>কিছু</a:t>
            </a:r>
            <a:r>
              <a:rPr lang="en-US" sz="6600" dirty="0" smtClean="0"/>
              <a:t> </a:t>
            </a:r>
            <a:r>
              <a:rPr lang="en-US" sz="6600" dirty="0" err="1" smtClean="0"/>
              <a:t>ছবি</a:t>
            </a:r>
            <a:r>
              <a:rPr lang="en-US" sz="6600" dirty="0" smtClean="0"/>
              <a:t> </a:t>
            </a:r>
            <a:r>
              <a:rPr lang="en-US" sz="6600" dirty="0" err="1" smtClean="0"/>
              <a:t>দেখবো</a:t>
            </a:r>
            <a:r>
              <a:rPr lang="en-US" sz="6600" dirty="0" smtClean="0"/>
              <a:t>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982199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5627" y="404571"/>
            <a:ext cx="8310257" cy="55300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598607" y="5934670"/>
            <a:ext cx="6341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/>
              <a:t>পাহাড়পুর</a:t>
            </a:r>
            <a:r>
              <a:rPr lang="en-US" sz="5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19389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231" y="0"/>
            <a:ext cx="9687080" cy="589935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598607" y="5934670"/>
            <a:ext cx="6341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/>
              <a:t>পাহাড়পুর</a:t>
            </a:r>
            <a:r>
              <a:rPr lang="en-US" sz="5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72776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84</TotalTime>
  <Words>122</Words>
  <Application>Microsoft Office PowerPoint</Application>
  <PresentationFormat>Widescreen</PresentationFormat>
  <Paragraphs>28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dawri bazar post e center</dc:creator>
  <cp:lastModifiedBy>dawri bazar post e center</cp:lastModifiedBy>
  <cp:revision>12</cp:revision>
  <dcterms:created xsi:type="dcterms:W3CDTF">2017-09-30T10:16:00Z</dcterms:created>
  <dcterms:modified xsi:type="dcterms:W3CDTF">2017-09-30T14:52:26Z</dcterms:modified>
</cp:coreProperties>
</file>